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60" r:id="rId4"/>
    <p:sldId id="275" r:id="rId5"/>
    <p:sldId id="262" r:id="rId6"/>
    <p:sldId id="274" r:id="rId7"/>
    <p:sldId id="263" r:id="rId8"/>
    <p:sldId id="276" r:id="rId9"/>
    <p:sldId id="266" r:id="rId10"/>
    <p:sldId id="277" r:id="rId11"/>
    <p:sldId id="271" r:id="rId12"/>
    <p:sldId id="278" r:id="rId13"/>
    <p:sldId id="272" r:id="rId14"/>
    <p:sldId id="279" r:id="rId15"/>
    <p:sldId id="273" r:id="rId16"/>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74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1289049"/>
            <a:ext cx="10795000" cy="11684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8306">
                <a:solidFill>
                  <a:srgbClr val="FFFFFF"/>
                </a:solidFill>
              </a:defRPr>
            </a:lvl1pPr>
          </a:lstStyle>
          <a:p>
            <a:pPr algn="ctr"/>
            <a:endParaRPr/>
          </a:p>
        </p:txBody>
      </p:sp>
      <p:sp>
        <p:nvSpPr>
          <p:cNvPr id="3" name="New Shape"/>
          <p:cNvSpPr>
            <a:spLocks noGrp="1"/>
          </p:cNvSpPr>
          <p:nvPr>
            <p:ph type="body" idx="1"/>
          </p:nvPr>
        </p:nvSpPr>
        <p:spPr>
          <a:xfrm>
            <a:off x="1269999" y="2520949"/>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ctr">
              <a:defRPr sz="6580">
                <a:solidFill>
                  <a:srgbClr val="FFFFFF"/>
                </a:solidFill>
              </a:defRPr>
            </a:lvl1pPr>
          </a:lstStyle>
          <a:p>
            <a:pPr algn="ctr"/>
            <a:endParaRPr/>
          </a:p>
        </p:txBody>
      </p:sp>
      <p:sp>
        <p:nvSpPr>
          <p:cNvPr id="4" name="New Shape"/>
          <p:cNvSpPr>
            <a:spLocks noGrp="1"/>
          </p:cNvSpPr>
          <p:nvPr>
            <p:ph type="body" idx="2"/>
          </p:nvPr>
        </p:nvSpPr>
        <p:spPr>
          <a:xfrm>
            <a:off x="1847850" y="38608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806">
                <a:solidFill>
                  <a:srgbClr val="FFFFFF"/>
                </a:solidFill>
              </a:defRPr>
            </a:lvl1pP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8306">
                <a:solidFill>
                  <a:srgbClr val="A6C5E2"/>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3" name="New Shape"/>
          <p:cNvSpPr>
            <a:spLocks noGrp="1"/>
          </p:cNvSpPr>
          <p:nvPr>
            <p:ph type="body" idx="1"/>
          </p:nvPr>
        </p:nvSpPr>
        <p:spPr>
          <a:xfrm>
            <a:off x="1269999" y="2520949"/>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lnSpcReduction="20000"/>
          </a:bodyPr>
          <a:lstStyle>
            <a:lvl1pPr algn="ctr">
              <a:defRPr sz="6580">
                <a:solidFill>
                  <a:srgbClr val="FFFFFF"/>
                </a:solidFill>
              </a:defRPr>
            </a:lvl1pPr>
          </a:lstStyle>
          <a:p>
            <a:r>
              <a:rPr lang="en-US" sz="6600" dirty="0"/>
              <a:t>Hungry for His Presence</a:t>
            </a:r>
          </a:p>
          <a:p>
            <a:pPr algn="ctr"/>
            <a:endParaRPr dirty="0"/>
          </a:p>
        </p:txBody>
      </p:sp>
      <p:sp>
        <p:nvSpPr>
          <p:cNvPr id="4" name="New Shape"/>
          <p:cNvSpPr>
            <a:spLocks noGrp="1"/>
          </p:cNvSpPr>
          <p:nvPr>
            <p:ph type="body" idx="2"/>
          </p:nvPr>
        </p:nvSpPr>
        <p:spPr>
          <a:xfrm>
            <a:off x="1847850" y="38608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92500" lnSpcReduction="10000"/>
          </a:bodyPr>
          <a:lstStyle>
            <a:lvl1pPr algn="ctr">
              <a:defRPr sz="4806">
                <a:solidFill>
                  <a:srgbClr val="FFFFFF"/>
                </a:solidFill>
              </a:defRPr>
            </a:lvl1pPr>
          </a:lstStyle>
          <a:p>
            <a:pPr algn="ct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172702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Teach these new disciples to obey all the commands I have given you. And be sure of this: I am with you always, even to the end of the age.”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Matthew 28:20</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1112697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If you look for me wholeheartedly, you will find me.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Jeremiah 29:13</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1620928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3" name="New Shape"/>
          <p:cNvSpPr>
            <a:spLocks noGrp="1"/>
          </p:cNvSpPr>
          <p:nvPr>
            <p:ph type="body" idx="1"/>
          </p:nvPr>
        </p:nvSpPr>
        <p:spPr>
          <a:xfrm>
            <a:off x="1269999" y="2520949"/>
            <a:ext cx="9652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lnSpcReduction="20000"/>
          </a:bodyPr>
          <a:lstStyle>
            <a:lvl1pPr algn="ctr">
              <a:defRPr sz="6580">
                <a:solidFill>
                  <a:srgbClr val="FFFFFF"/>
                </a:solidFill>
              </a:defRPr>
            </a:lvl1pPr>
          </a:lstStyle>
          <a:p>
            <a:r>
              <a:rPr lang="en-US" sz="6600" dirty="0"/>
              <a:t>Hungry for His Presence</a:t>
            </a:r>
          </a:p>
          <a:p>
            <a:pPr algn="ctr"/>
            <a:endParaRPr dirty="0"/>
          </a:p>
        </p:txBody>
      </p:sp>
      <p:sp>
        <p:nvSpPr>
          <p:cNvPr id="4" name="New Shape"/>
          <p:cNvSpPr>
            <a:spLocks noGrp="1"/>
          </p:cNvSpPr>
          <p:nvPr>
            <p:ph type="body" idx="2"/>
          </p:nvPr>
        </p:nvSpPr>
        <p:spPr>
          <a:xfrm>
            <a:off x="1847850" y="3860800"/>
            <a:ext cx="84963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fontScale="92500" lnSpcReduction="10000"/>
          </a:bodyPr>
          <a:lstStyle>
            <a:lvl1pPr algn="ctr">
              <a:defRPr sz="4806">
                <a:solidFill>
                  <a:srgbClr val="FFFFFF"/>
                </a:solidFill>
              </a:defRPr>
            </a:lvl1pPr>
          </a:lstStyle>
          <a:p>
            <a:pPr algn="ctr"/>
            <a:endParaRPr/>
          </a:p>
        </p:txBody>
      </p:sp>
    </p:spTree>
    <p:extLst>
      <p:ext uri="{BB962C8B-B14F-4D97-AF65-F5344CB8AC3E}">
        <p14:creationId xmlns:p14="http://schemas.microsoft.com/office/powerpoint/2010/main" val="2216606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a:bodyPr>
          <a:lstStyle>
            <a:lvl1pPr algn="l">
              <a:defRPr sz="5226">
                <a:solidFill>
                  <a:srgbClr val="FFFFFF"/>
                </a:solidFill>
              </a:defRPr>
            </a:lvl1pPr>
          </a:lstStyle>
          <a:p>
            <a:pPr algn="l"/>
            <a:r>
              <a:rPr sz="5226" b="0">
                <a:solidFill>
                  <a:srgbClr val="FFFFFF"/>
                </a:solidFill>
              </a:rPr>
              <a:t>When the cool evening breezes were blowing, the man and his wife heard the Lord God walking about in the garden. So they hid from the Lord God among the trees. Then the Lord God called to the man, “Where are you?”</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Genesis 3:8–9</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2754725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5226">
                <a:solidFill>
                  <a:srgbClr val="FFFFFF"/>
                </a:solidFill>
              </a:defRPr>
            </a:lvl1pPr>
          </a:lstStyle>
          <a:p>
            <a:pPr algn="l"/>
            <a:r>
              <a:rPr sz="5226" b="0">
                <a:solidFill>
                  <a:srgbClr val="FFFFFF"/>
                </a:solidFill>
              </a:rPr>
              <a:t>He replied, “I heard you walking in the garden, so I hid. I was afraid because I was naked.”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Genesis 3:10</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86794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85000" lnSpcReduction="20000"/>
          </a:bodyPr>
          <a:lstStyle>
            <a:lvl1pPr algn="l">
              <a:defRPr sz="5226">
                <a:solidFill>
                  <a:srgbClr val="FFFFFF"/>
                </a:solidFill>
              </a:defRPr>
            </a:lvl1pPr>
          </a:lstStyle>
          <a:p>
            <a:pPr algn="l"/>
            <a:r>
              <a:rPr sz="5226" b="0">
                <a:solidFill>
                  <a:srgbClr val="FFFFFF"/>
                </a:solidFill>
              </a:rPr>
              <a:t>When the people heard the thunder and the loud blast of the ram’s horn, and when they saw the flashes of lightning and the smoke billowing from the mountain, they stood at a distance, trembling with fear. And they said to Moses, “You speak to us, and we will listen. But don’t let God speak directly to us, or we will die!”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Exodus 20:18–19</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66750" y="1746249"/>
            <a:ext cx="10858500" cy="11747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lnSpcReduction="10000"/>
          </a:bodyPr>
          <a:lstStyle>
            <a:lvl1pPr algn="ctr">
              <a:defRPr sz="7420">
                <a:solidFill>
                  <a:srgbClr val="FFFFFF"/>
                </a:solidFill>
              </a:defRPr>
            </a:lvl1pPr>
          </a:lstStyle>
          <a:p>
            <a:pPr algn="ctr"/>
            <a:endParaRPr/>
          </a:p>
        </p:txBody>
      </p:sp>
      <p:sp>
        <p:nvSpPr>
          <p:cNvPr id="3" name="New Shape"/>
          <p:cNvSpPr>
            <a:spLocks noGrp="1"/>
          </p:cNvSpPr>
          <p:nvPr>
            <p:ph type="body" idx="1"/>
          </p:nvPr>
        </p:nvSpPr>
        <p:spPr>
          <a:xfrm>
            <a:off x="1301750" y="3111499"/>
            <a:ext cx="9588500" cy="82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t">
            <a:normAutofit/>
          </a:bodyPr>
          <a:lstStyle>
            <a:lvl1pPr algn="ctr">
              <a:defRPr sz="4386">
                <a:solidFill>
                  <a:srgbClr val="FFFFFF"/>
                </a:solidFill>
              </a:defRPr>
            </a:lvl1pPr>
          </a:lstStyle>
          <a:p>
            <a:pPr algn="ctr"/>
            <a:endParaRPr/>
          </a:p>
        </p:txBody>
      </p:sp>
      <p:sp>
        <p:nvSpPr>
          <p:cNvPr id="4" name="New Shape"/>
          <p:cNvSpPr>
            <a:spLocks noGrp="1"/>
          </p:cNvSpPr>
          <p:nvPr>
            <p:ph type="body" idx="2"/>
          </p:nvPr>
        </p:nvSpPr>
        <p:spPr>
          <a:xfrm>
            <a:off x="698500" y="793750"/>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lnSpcReduction="10000"/>
          </a:bodyPr>
          <a:lstStyle>
            <a:lvl1pPr algn="r">
              <a:defRPr sz="8306">
                <a:solidFill>
                  <a:srgbClr val="A6C5E2"/>
                </a:solidFill>
              </a:defRPr>
            </a:lvl1pPr>
          </a:lstStyle>
          <a:p>
            <a:pPr algn="r"/>
            <a:endParaRPr/>
          </a:p>
        </p:txBody>
      </p:sp>
    </p:spTree>
    <p:extLst>
      <p:ext uri="{BB962C8B-B14F-4D97-AF65-F5344CB8AC3E}">
        <p14:creationId xmlns:p14="http://schemas.microsoft.com/office/powerpoint/2010/main" val="3792168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47500" lnSpcReduction="20000"/>
          </a:bodyPr>
          <a:lstStyle>
            <a:lvl1pPr algn="l">
              <a:defRPr sz="5226">
                <a:solidFill>
                  <a:srgbClr val="FFFFFF"/>
                </a:solidFill>
              </a:defRPr>
            </a:lvl1pPr>
          </a:lstStyle>
          <a:p>
            <a:pPr algn="l"/>
            <a:r>
              <a:rPr sz="5226" b="0">
                <a:solidFill>
                  <a:srgbClr val="FFFFFF"/>
                </a:solidFill>
              </a:rPr>
              <a:t>It was Moses’ practice to take the Tent of Meeting and set it up some distance from the camp. Everyone who wanted to make a request of the Lord would go to the Tent of Meeting outside the camp. Whenever Moses went out to the Tent of Meeting, all the people would get up and stand in the entrances of their own tents. They would all watch Moses until he disappeared inside. As he went into the tent, the pillar of cloud would come down and hover at its entrance while the Lord spoke with Moses. When the people saw the cloud standing at the entrance of the tent, they would stand and bow down in front of their own tents. Inside the Tent of Meeting, the Lord would speak to Moses face to face, as one speaks to a friend. Afterward Moses would return to the camp, but the young man who assisted him, Joshua son of Nun, would remain behind in the Tent of Meeting.</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l">
              <a:defRPr sz="3920">
                <a:solidFill>
                  <a:srgbClr val="FFFFFF"/>
                </a:solidFill>
              </a:defRPr>
            </a:lvl1pPr>
          </a:lstStyle>
          <a:p>
            <a:pPr algn="l"/>
            <a:r>
              <a:rPr sz="3920" b="0">
                <a:solidFill>
                  <a:srgbClr val="FFFFFF"/>
                </a:solidFill>
              </a:rPr>
              <a:t>Exodus 33:7–11</a:t>
            </a:r>
          </a:p>
        </p:txBody>
      </p:sp>
      <p:sp>
        <p:nvSpPr>
          <p:cNvPr id="4" name="New Shape"/>
          <p:cNvSpPr>
            <a:spLocks noGrp="1"/>
          </p:cNvSpPr>
          <p:nvPr>
            <p:ph type="body" idx="2"/>
          </p:nvPr>
        </p:nvSpPr>
        <p:spPr>
          <a:xfrm>
            <a:off x="10045699" y="5562600"/>
            <a:ext cx="1447800" cy="5207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b">
            <a:normAutofit/>
          </a:bodyPr>
          <a:lstStyle>
            <a:lvl1pPr algn="r">
              <a:defRPr sz="2193">
                <a:solidFill>
                  <a:srgbClr val="FFFFFF"/>
                </a:solidFill>
              </a:defRPr>
            </a:lvl1pPr>
          </a:lstStyle>
          <a:p>
            <a:pPr algn="r"/>
            <a:r>
              <a:rPr sz="2193" b="0">
                <a:solidFill>
                  <a:srgbClr val="FFFFFF"/>
                </a:solidFill>
              </a:rPr>
              <a:t>NLT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400</Words>
  <Application>Microsoft Office PowerPoint</Application>
  <PresentationFormat>Widescreen</PresentationFormat>
  <Paragraphs>20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Jonathan Srock</cp:lastModifiedBy>
  <cp:revision>2</cp:revision>
  <dcterms:modified xsi:type="dcterms:W3CDTF">2026-08-26T15:19:54Z</dcterms:modified>
</cp:coreProperties>
</file>